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86" r:id="rId4"/>
    <p:sldId id="280" r:id="rId5"/>
    <p:sldId id="270" r:id="rId6"/>
    <p:sldId id="271" r:id="rId7"/>
    <p:sldId id="272" r:id="rId8"/>
    <p:sldId id="279" r:id="rId9"/>
    <p:sldId id="268" r:id="rId10"/>
    <p:sldId id="269" r:id="rId11"/>
    <p:sldId id="267" r:id="rId12"/>
    <p:sldId id="281" r:id="rId13"/>
    <p:sldId id="273" r:id="rId14"/>
    <p:sldId id="274" r:id="rId15"/>
    <p:sldId id="275" r:id="rId16"/>
    <p:sldId id="276" r:id="rId17"/>
    <p:sldId id="277" r:id="rId18"/>
    <p:sldId id="278" r:id="rId19"/>
    <p:sldId id="261" r:id="rId20"/>
    <p:sldId id="265" r:id="rId21"/>
    <p:sldId id="266" r:id="rId22"/>
    <p:sldId id="284" r:id="rId23"/>
    <p:sldId id="259" r:id="rId24"/>
    <p:sldId id="260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97" autoAdjust="0"/>
    <p:restoredTop sz="94658" autoAdjust="0"/>
  </p:normalViewPr>
  <p:slideViewPr>
    <p:cSldViewPr>
      <p:cViewPr varScale="1">
        <p:scale>
          <a:sx n="81" d="100"/>
          <a:sy n="81" d="100"/>
        </p:scale>
        <p:origin x="-9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52FB8-6B5A-4096-BD46-35EECDB8C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85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B48EA-8867-47B1-9E57-060855DC2F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75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479B8-0267-4AAE-90EB-F4587DF69B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27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72958-6B44-4A0D-BF61-F9CB872157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43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E03E-4F19-40C3-AE79-5F1B60F2C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8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6A734-C41D-4FCF-A333-8FEAEB0D5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18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B835-C567-469C-9647-9E3DD91F1C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852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69AA-ADF5-4181-B354-204B9E152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54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3148-75FE-426C-9149-6DCC166F59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31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DBCA-AC6E-470D-BE7B-513407670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9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F01D-C705-42A5-A011-C07A630BA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6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A979-1064-4126-A020-1B3F213190DA}" type="datetimeFigureOut">
              <a:rPr lang="en-US" smtClean="0"/>
              <a:pPr/>
              <a:t>31/03/2017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DAB6-0034-4685-8F1C-3C3C1A7A3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7BAF0-08C1-4A38-BA09-0C42ACC7831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2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" descr="fg_ai_011 [Converted].png"/>
          <p:cNvPicPr>
            <a:picLocks noGrp="1" noChangeAspect="1"/>
          </p:cNvPicPr>
          <p:nvPr isPhoto="1"/>
        </p:nvPicPr>
        <p:blipFill>
          <a:blip r:embed="rId2"/>
          <a:srcRect l="13167" t="16667" r="12331" b="14444"/>
          <a:stretch>
            <a:fillRect/>
          </a:stretch>
        </p:blipFill>
        <p:spPr bwMode="auto">
          <a:xfrm>
            <a:off x="0" y="0"/>
            <a:ext cx="907891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229600" cy="297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Phßng gi¸o dôc vµ ®µo t¹o quËn long biªn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H"/>
            </a:endParaRP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5705475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/>
              </a:rPr>
              <a:t>Tr­êng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/>
              </a:rPr>
              <a:t>mÇm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/>
              </a:rPr>
              <a:t> non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/>
              </a:rPr>
              <a:t>Tuổi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/>
              </a:rPr>
              <a:t>Hoa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2133600" y="5334000"/>
            <a:ext cx="4686300" cy="823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N¨m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häc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: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2016- 2017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Kết quả hình ảnh cho su hào nộ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ủ khoài tây  trồng trên ru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26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Kết quả hình ảnh cho khoai tây chi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6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Kết quả hình ảnh cho khoai tây xào thị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Kết quả hình ảnh cho khoai  tây nấu xư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ình ảnh củ sắ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91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hình ảnh củ hành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13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05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99621" y="-22552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5" descr="cu c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0430">
            <a:off x="4696669" y="1796465"/>
            <a:ext cx="1230214" cy="184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素材天下 sucaitianxia.com-eps1373-1 [Converted].png"/>
          <p:cNvPicPr/>
          <p:nvPr/>
        </p:nvPicPr>
        <p:blipFill>
          <a:blip r:embed="rId5" cstate="print"/>
          <a:srcRect r="65301" b="73851"/>
          <a:stretch>
            <a:fillRect/>
          </a:stretch>
        </p:blipFill>
        <p:spPr bwMode="auto">
          <a:xfrm>
            <a:off x="5062904" y="5334000"/>
            <a:ext cx="1543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素材天下 sucaitianxia.com-eps1373-1 [Converted].png"/>
          <p:cNvPicPr/>
          <p:nvPr/>
        </p:nvPicPr>
        <p:blipFill>
          <a:blip r:embed="rId5" cstate="print"/>
          <a:srcRect l="30877" t="2950" r="29576" b="69244"/>
          <a:stretch>
            <a:fillRect/>
          </a:stretch>
        </p:blipFill>
        <p:spPr bwMode="auto">
          <a:xfrm>
            <a:off x="4572000" y="3772653"/>
            <a:ext cx="1781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5862" y="12680"/>
            <a:ext cx="91498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03102" y="2172400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3102" y="4078137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94896" y="5943600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Tweety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7056" y="4025336"/>
            <a:ext cx="940266" cy="64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Dungr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5936" y="3526892"/>
            <a:ext cx="940264" cy="60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素材天下 sucaitianxia.com-eps1373-1 [Converted].png"/>
          <p:cNvPicPr/>
          <p:nvPr/>
        </p:nvPicPr>
        <p:blipFill>
          <a:blip r:embed="rId5" cstate="print"/>
          <a:srcRect l="30877" t="2950" r="29576" b="69244"/>
          <a:stretch>
            <a:fillRect/>
          </a:stretch>
        </p:blipFill>
        <p:spPr bwMode="auto">
          <a:xfrm>
            <a:off x="4608391" y="3756701"/>
            <a:ext cx="1781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8" name="Picture 7" descr="素材天下 sucaitianxia.com-eps1373-2 [Converted].png"/>
          <p:cNvPicPr/>
          <p:nvPr/>
        </p:nvPicPr>
        <p:blipFill>
          <a:blip r:embed="rId4" cstate="print"/>
          <a:srcRect l="64263" t="40957" r="-1763" b="29407"/>
          <a:stretch>
            <a:fillRect/>
          </a:stretch>
        </p:blipFill>
        <p:spPr bwMode="auto">
          <a:xfrm>
            <a:off x="5868988" y="1676400"/>
            <a:ext cx="1771650" cy="10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素材天下 sucaitianxia.com-eps1373-1 [Converted].png"/>
          <p:cNvPicPr/>
          <p:nvPr/>
        </p:nvPicPr>
        <p:blipFill>
          <a:blip r:embed="rId5" cstate="print"/>
          <a:srcRect l="30877" t="60669" r="37401" b="4994"/>
          <a:stretch>
            <a:fillRect/>
          </a:stretch>
        </p:blipFill>
        <p:spPr bwMode="auto">
          <a:xfrm>
            <a:off x="6069013" y="3229228"/>
            <a:ext cx="1371600" cy="10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22222.png"/>
          <p:cNvPicPr>
            <a:picLocks noChangeAspect="1"/>
          </p:cNvPicPr>
          <p:nvPr/>
        </p:nvPicPr>
        <p:blipFill>
          <a:blip r:embed="rId6"/>
          <a:srcRect l="25154" t="71109" r="56396" b="-7874"/>
          <a:stretch>
            <a:fillRect/>
          </a:stretch>
        </p:blipFill>
        <p:spPr bwMode="auto">
          <a:xfrm>
            <a:off x="6248400" y="4809277"/>
            <a:ext cx="1392238" cy="204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5862" y="12680"/>
            <a:ext cx="91498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thuôn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03102" y="2172400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23" y="3602292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510472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Tweety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3609" y="1857075"/>
            <a:ext cx="940266" cy="64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Dungr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2489" y="1358631"/>
            <a:ext cx="940264" cy="60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素材天下 sucaitianxia.com-eps1373-2 [Converted].png"/>
          <p:cNvPicPr/>
          <p:nvPr/>
        </p:nvPicPr>
        <p:blipFill>
          <a:blip r:embed="rId4" cstate="print"/>
          <a:srcRect l="64263" t="40957" r="-1763" b="29407"/>
          <a:stretch>
            <a:fillRect/>
          </a:stretch>
        </p:blipFill>
        <p:spPr bwMode="auto">
          <a:xfrm>
            <a:off x="5857884" y="1714488"/>
            <a:ext cx="1771650" cy="10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guqu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04800" y="685800"/>
            <a:ext cx="8229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784274" y="4057943"/>
            <a:ext cx="8305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Vogue"/>
              </a:rPr>
              <a:t>KHÁM PHÁ: Củ su hào, củ cà rốt,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Vogue"/>
              </a:rPr>
              <a:t> củ khoai t©y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Vog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24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" descr="xu hao"/>
          <p:cNvPicPr>
            <a:picLocks noChangeAspect="1" noChangeArrowheads="1"/>
          </p:cNvPicPr>
          <p:nvPr/>
        </p:nvPicPr>
        <p:blipFill>
          <a:blip r:embed="rId4"/>
          <a:srcRect l="26526" t="27370" r="46947" b="57703"/>
          <a:stretch>
            <a:fillRect/>
          </a:stretch>
        </p:blipFill>
        <p:spPr bwMode="auto">
          <a:xfrm>
            <a:off x="4956004" y="1498600"/>
            <a:ext cx="1828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素材天下 sucaitianxia.com-eps1373-2 [Converted].png"/>
          <p:cNvPicPr/>
          <p:nvPr/>
        </p:nvPicPr>
        <p:blipFill>
          <a:blip r:embed="rId5" cstate="print"/>
          <a:srcRect l="70353" b="60233"/>
          <a:stretch>
            <a:fillRect/>
          </a:stretch>
        </p:blipFill>
        <p:spPr bwMode="auto">
          <a:xfrm>
            <a:off x="5257800" y="3256671"/>
            <a:ext cx="17621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Kết quả hình ảnh cho su hào nộ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4" descr="素材天下 sucaitianxia.com-eps1373-1 [Converted].png"/>
          <p:cNvPicPr>
            <a:picLocks noGrp="1" noChangeAspect="1"/>
          </p:cNvPicPr>
          <p:nvPr>
            <p:ph idx="1"/>
          </p:nvPr>
        </p:nvPicPr>
        <p:blipFill rotWithShape="1">
          <a:blip r:embed="rId6" cstate="print"/>
          <a:srcRect l="59731" t="61931"/>
          <a:stretch/>
        </p:blipFill>
        <p:spPr bwMode="auto">
          <a:xfrm>
            <a:off x="5185116" y="4876800"/>
            <a:ext cx="1907491" cy="17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5862" y="12680"/>
            <a:ext cx="91498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3102" y="2172400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0702" y="4071742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575" y="5943600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rền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Tweety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1015" y="2184479"/>
            <a:ext cx="940266" cy="64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Dungr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895" y="1686035"/>
            <a:ext cx="940264" cy="60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xu hao"/>
          <p:cNvPicPr>
            <a:picLocks noChangeAspect="1" noChangeArrowheads="1"/>
          </p:cNvPicPr>
          <p:nvPr/>
        </p:nvPicPr>
        <p:blipFill>
          <a:blip r:embed="rId4"/>
          <a:srcRect l="26526" t="27370" r="46947" b="57703"/>
          <a:stretch>
            <a:fillRect/>
          </a:stretch>
        </p:blipFill>
        <p:spPr bwMode="auto">
          <a:xfrm>
            <a:off x="4929190" y="1500174"/>
            <a:ext cx="1828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8" descr="xu hao"/>
          <p:cNvPicPr>
            <a:picLocks noChangeAspect="1" noChangeArrowheads="1"/>
          </p:cNvPicPr>
          <p:nvPr/>
        </p:nvPicPr>
        <p:blipFill>
          <a:blip r:embed="rId3"/>
          <a:srcRect l="26526" t="27370" r="46947" b="57703"/>
          <a:stretch>
            <a:fillRect/>
          </a:stretch>
        </p:blipFill>
        <p:spPr bwMode="auto">
          <a:xfrm>
            <a:off x="1143000" y="158950"/>
            <a:ext cx="13714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Kết quả hình ảnh cho su hào nộ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442" y="805281"/>
            <a:ext cx="91498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6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513" y="3777746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029" y="5181600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234" y="3738509"/>
            <a:ext cx="940266" cy="64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Dungr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7114" y="3240065"/>
            <a:ext cx="940264" cy="60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素材天下 sucaitianxia.com-eps1373-1 [Converted].png"/>
          <p:cNvPicPr/>
          <p:nvPr/>
        </p:nvPicPr>
        <p:blipFill>
          <a:blip r:embed="rId6" cstate="print"/>
          <a:srcRect l="30877" t="2950" r="29576" b="69244"/>
          <a:stretch>
            <a:fillRect/>
          </a:stretch>
        </p:blipFill>
        <p:spPr bwMode="auto">
          <a:xfrm>
            <a:off x="2895514" y="805280"/>
            <a:ext cx="1460121" cy="9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素材天下 sucaitianxia.com-eps1373-2 [Converted].png"/>
          <p:cNvPicPr/>
          <p:nvPr/>
        </p:nvPicPr>
        <p:blipFill>
          <a:blip r:embed="rId7" cstate="print"/>
          <a:srcRect l="64263" t="40957" r="-1763" b="29407"/>
          <a:stretch>
            <a:fillRect/>
          </a:stretch>
        </p:blipFill>
        <p:spPr bwMode="auto">
          <a:xfrm>
            <a:off x="4983163" y="707809"/>
            <a:ext cx="1771650" cy="10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29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21083195">
            <a:off x="1828800" y="2590800"/>
            <a:ext cx="5557838" cy="156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CÔ SỨC KHOẺ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86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ungr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143000"/>
            <a:ext cx="1752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ou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5146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air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2590800"/>
            <a:ext cx="1409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ủ cà rốt trồng trên ru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33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Kết quả hình ảnh cho cà rốt xà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à rốt luộ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8" name="AutoShape 2" descr="Kết quả hình ảnh cho nước ép cà rố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Kết quả hình ảnh cho nước ép cà rố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Kết quả hình ảnh cho nước ép cà rố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9122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33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Kết quả hình ảnh cho su hào nấu xư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FD002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266700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C:\Documents and Settings\Admin\Desktop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"/>
  <p:tag name="MMPROD_NEXTUNIQUEID" val="10042"/>
  <p:tag name="MMPROD_UIDATA" val="&lt;database version=&quot;7.0&quot;&gt;&lt;object type=&quot;1&quot; unique_id=&quot;10001&quot;&gt;&lt;object type=&quot;4&quot; unique_id=&quot;10002&quot;&gt;&lt;/object&gt;&lt;object type=&quot;2&quot; unique_id=&quot;10004&quot;&gt;&lt;object type=&quot;3&quot; unique_id=&quot;10010&quot;&gt;&lt;property id=&quot;20148&quot; value=&quot;5&quot;/&gt;&lt;property id=&quot;20300&quot; value=&quot;Slide 1&quot;/&gt;&lt;property id=&quot;20307&quot; value=&quot;264&quot;/&gt;&lt;/object&gt;&lt;object type=&quot;3&quot; unique_id=&quot;10011&quot;&gt;&lt;property id=&quot;20148&quot; value=&quot;5&quot;/&gt;&lt;property id=&quot;20300&quot; value=&quot;Slide 2&quot;/&gt;&lt;property id=&quot;20307&quot; value=&quot;286&quot;/&gt;&lt;/object&gt;&lt;object type=&quot;3&quot; unique_id=&quot;10012&quot;&gt;&lt;property id=&quot;20148&quot; value=&quot;5&quot;/&gt;&lt;property id=&quot;20300&quot; value=&quot;Slide 3&quot;/&gt;&lt;property id=&quot;20307&quot; value=&quot;280&quot;/&gt;&lt;/object&gt;&lt;object type=&quot;3&quot; unique_id=&quot;10013&quot;&gt;&lt;property id=&quot;20148&quot; value=&quot;5&quot;/&gt;&lt;property id=&quot;20300&quot; value=&quot;Slide 4&quot;/&gt;&lt;property id=&quot;20307&quot; value=&quot;270&quot;/&gt;&lt;/object&gt;&lt;object type=&quot;3&quot; unique_id=&quot;10014&quot;&gt;&lt;property id=&quot;20148&quot; value=&quot;5&quot;/&gt;&lt;property id=&quot;20300&quot; value=&quot;Slide 5&quot;/&gt;&lt;property id=&quot;20307&quot; value=&quot;271&quot;/&gt;&lt;/object&gt;&lt;object type=&quot;3&quot; unique_id=&quot;10015&quot;&gt;&lt;property id=&quot;20148&quot; value=&quot;5&quot;/&gt;&lt;property id=&quot;20300&quot; value=&quot;Slide 6&quot;/&gt;&lt;property id=&quot;20307&quot; value=&quot;272&quot;/&gt;&lt;/object&gt;&lt;object type=&quot;3&quot; unique_id=&quot;10016&quot;&gt;&lt;property id=&quot;20148&quot; value=&quot;5&quot;/&gt;&lt;property id=&quot;20300&quot; value=&quot;Slide 7&quot;/&gt;&lt;property id=&quot;20307&quot; value=&quot;279&quot;/&gt;&lt;/object&gt;&lt;object type=&quot;3&quot; unique_id=&quot;10017&quot;&gt;&lt;property id=&quot;20148&quot; value=&quot;5&quot;/&gt;&lt;property id=&quot;20300&quot; value=&quot;Slide 8&quot;/&gt;&lt;property id=&quot;20307&quot; value=&quot;268&quot;/&gt;&lt;/object&gt;&lt;object type=&quot;3&quot; unique_id=&quot;10018&quot;&gt;&lt;property id=&quot;20148&quot; value=&quot;5&quot;/&gt;&lt;property id=&quot;20300&quot; value=&quot;Slide 9&quot;/&gt;&lt;property id=&quot;20307&quot; value=&quot;269&quot;/&gt;&lt;/object&gt;&lt;object type=&quot;3&quot; unique_id=&quot;10019&quot;&gt;&lt;property id=&quot;20148&quot; value=&quot;5&quot;/&gt;&lt;property id=&quot;20300&quot; value=&quot;Slide 10&quot;/&gt;&lt;property id=&quot;20307&quot; value=&quot;267&quot;/&gt;&lt;/object&gt;&lt;object type=&quot;3&quot; unique_id=&quot;10020&quot;&gt;&lt;property id=&quot;20148&quot; value=&quot;5&quot;/&gt;&lt;property id=&quot;20300&quot; value=&quot;Slide 11&quot;/&gt;&lt;property id=&quot;20307&quot; value=&quot;281&quot;/&gt;&lt;/object&gt;&lt;object type=&quot;3&quot; unique_id=&quot;10021&quot;&gt;&lt;property id=&quot;20148&quot; value=&quot;5&quot;/&gt;&lt;property id=&quot;20300&quot; value=&quot;Slide 12&quot;/&gt;&lt;property id=&quot;20307&quot; value=&quot;273&quot;/&gt;&lt;/object&gt;&lt;object type=&quot;3&quot; unique_id=&quot;10022&quot;&gt;&lt;property id=&quot;20148&quot; value=&quot;5&quot;/&gt;&lt;property id=&quot;20300&quot; value=&quot;Slide 13&quot;/&gt;&lt;property id=&quot;20307&quot; value=&quot;274&quot;/&gt;&lt;/object&gt;&lt;object type=&quot;3&quot; unique_id=&quot;10023&quot;&gt;&lt;property id=&quot;20148&quot; value=&quot;5&quot;/&gt;&lt;property id=&quot;20300&quot; value=&quot;Slide 14&quot;/&gt;&lt;property id=&quot;20307&quot; value=&quot;275&quot;/&gt;&lt;/object&gt;&lt;object type=&quot;3&quot; unique_id=&quot;10024&quot;&gt;&lt;property id=&quot;20148&quot; value=&quot;5&quot;/&gt;&lt;property id=&quot;20300&quot; value=&quot;Slide 15&quot;/&gt;&lt;property id=&quot;20307&quot; value=&quot;276&quot;/&gt;&lt;/object&gt;&lt;object type=&quot;3&quot; unique_id=&quot;10025&quot;&gt;&lt;property id=&quot;20148&quot; value=&quot;5&quot;/&gt;&lt;property id=&quot;20300&quot; value=&quot;Slide 16&quot;/&gt;&lt;property id=&quot;20307&quot; value=&quot;277&quot;/&gt;&lt;/object&gt;&lt;object type=&quot;3&quot; unique_id=&quot;10026&quot;&gt;&lt;property id=&quot;20148&quot; value=&quot;5&quot;/&gt;&lt;property id=&quot;20300&quot; value=&quot;Slide 17&quot;/&gt;&lt;property id=&quot;20307&quot; value=&quot;278&quot;/&gt;&lt;/object&gt;&lt;object type=&quot;3&quot; unique_id=&quot;10027&quot;&gt;&lt;property id=&quot;20148&quot; value=&quot;5&quot;/&gt;&lt;property id=&quot;20300&quot; value=&quot;Slide 18&quot;/&gt;&lt;property id=&quot;20307&quot; value=&quot;261&quot;/&gt;&lt;/object&gt;&lt;object type=&quot;3&quot; unique_id=&quot;10030&quot;&gt;&lt;property id=&quot;20148&quot; value=&quot;5&quot;/&gt;&lt;property id=&quot;20300&quot; value=&quot;Slide 19&quot;/&gt;&lt;property id=&quot;20307&quot; value=&quot;265&quot;/&gt;&lt;/object&gt;&lt;object type=&quot;3&quot; unique_id=&quot;10031&quot;&gt;&lt;property id=&quot;20148&quot; value=&quot;5&quot;/&gt;&lt;property id=&quot;20300&quot; value=&quot;Slide 20&quot;/&gt;&lt;property id=&quot;20307&quot; value=&quot;266&quot;/&gt;&lt;/object&gt;&lt;object type=&quot;3&quot; unique_id=&quot;10033&quot;&gt;&lt;property id=&quot;20148&quot; value=&quot;5&quot;/&gt;&lt;property id=&quot;20300&quot; value=&quot;Slide 21&quot;/&gt;&lt;property id=&quot;20307&quot; value=&quot;284&quot;/&gt;&lt;/object&gt;&lt;object type=&quot;3&quot; unique_id=&quot;10034&quot;&gt;&lt;property id=&quot;20148&quot; value=&quot;5&quot;/&gt;&lt;property id=&quot;20300&quot; value=&quot;Slide 22&quot;/&gt;&lt;property id=&quot;20307&quot; value=&quot;259&quot;/&gt;&lt;/object&gt;&lt;object type=&quot;3&quot; unique_id=&quot;10035&quot;&gt;&lt;property id=&quot;20148&quot; value=&quot;5&quot;/&gt;&lt;property id=&quot;20300&quot; value=&quot;Slide 23&quot;/&gt;&lt;property id=&quot;20307&quot; value=&quot;260&quot;/&gt;&lt;/object&gt;&lt;/object&gt;&lt;object type=&quot;8&quot; unique_id=&quot;1000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153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Windows User</cp:lastModifiedBy>
  <cp:revision>34</cp:revision>
  <dcterms:created xsi:type="dcterms:W3CDTF">2017-02-21T13:27:15Z</dcterms:created>
  <dcterms:modified xsi:type="dcterms:W3CDTF">2017-03-31T05:43:46Z</dcterms:modified>
</cp:coreProperties>
</file>